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6" r:id="rId2"/>
    <p:sldMasterId id="2147483841" r:id="rId3"/>
  </p:sldMasterIdLst>
  <p:notesMasterIdLst>
    <p:notesMasterId r:id="rId20"/>
  </p:notesMasterIdLst>
  <p:sldIdLst>
    <p:sldId id="274" r:id="rId4"/>
    <p:sldId id="285" r:id="rId5"/>
    <p:sldId id="280" r:id="rId6"/>
    <p:sldId id="256" r:id="rId7"/>
    <p:sldId id="273" r:id="rId8"/>
    <p:sldId id="298" r:id="rId9"/>
    <p:sldId id="299" r:id="rId10"/>
    <p:sldId id="300" r:id="rId11"/>
    <p:sldId id="275" r:id="rId12"/>
    <p:sldId id="271" r:id="rId13"/>
    <p:sldId id="303" r:id="rId14"/>
    <p:sldId id="276" r:id="rId15"/>
    <p:sldId id="283" r:id="rId16"/>
    <p:sldId id="277" r:id="rId17"/>
    <p:sldId id="281" r:id="rId18"/>
    <p:sldId id="304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9127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71" algn="l" defTabSz="9127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771" algn="l" defTabSz="9127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161" algn="l" defTabSz="9127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553" algn="l" defTabSz="9127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924" algn="l" defTabSz="9127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294" algn="l" defTabSz="9127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690" algn="l" defTabSz="9127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083" algn="l" defTabSz="9127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9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AD3F7A-02B9-45AA-B25C-220C36757B08}" v="18" dt="2023-08-21T09:23:16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7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ương nga" userId="ec04841fe6e322ff" providerId="LiveId" clId="{63AD3F7A-02B9-45AA-B25C-220C36757B08}"/>
    <pc:docChg chg="custSel modSld">
      <pc:chgData name="phương nga" userId="ec04841fe6e322ff" providerId="LiveId" clId="{63AD3F7A-02B9-45AA-B25C-220C36757B08}" dt="2023-08-21T09:23:25.793" v="216" actId="2711"/>
      <pc:docMkLst>
        <pc:docMk/>
      </pc:docMkLst>
      <pc:sldChg chg="addSp modSp mod">
        <pc:chgData name="phương nga" userId="ec04841fe6e322ff" providerId="LiveId" clId="{63AD3F7A-02B9-45AA-B25C-220C36757B08}" dt="2023-08-21T09:22:17.291" v="203" actId="2711"/>
        <pc:sldMkLst>
          <pc:docMk/>
          <pc:sldMk cId="1187229914" sldId="256"/>
        </pc:sldMkLst>
        <pc:spChg chg="add mod">
          <ac:chgData name="phương nga" userId="ec04841fe6e322ff" providerId="LiveId" clId="{63AD3F7A-02B9-45AA-B25C-220C36757B08}" dt="2023-08-21T09:22:17.291" v="203" actId="2711"/>
          <ac:spMkLst>
            <pc:docMk/>
            <pc:sldMk cId="1187229914" sldId="256"/>
            <ac:spMk id="2" creationId="{4F569FC8-7B4E-4C1E-30A2-3D1F0EAFD7AF}"/>
          </ac:spMkLst>
        </pc:spChg>
        <pc:grpChg chg="mod">
          <ac:chgData name="phương nga" userId="ec04841fe6e322ff" providerId="LiveId" clId="{63AD3F7A-02B9-45AA-B25C-220C36757B08}" dt="2023-08-20T07:58:23.331" v="38" actId="1076"/>
          <ac:grpSpMkLst>
            <pc:docMk/>
            <pc:sldMk cId="1187229914" sldId="256"/>
            <ac:grpSpMk id="24" creationId="{59119B65-C856-4AF5-8E62-3A0DB913081F}"/>
          </ac:grpSpMkLst>
        </pc:grpChg>
        <pc:picChg chg="mod">
          <ac:chgData name="phương nga" userId="ec04841fe6e322ff" providerId="LiveId" clId="{63AD3F7A-02B9-45AA-B25C-220C36757B08}" dt="2023-08-20T07:58:30.427" v="41" actId="1076"/>
          <ac:picMkLst>
            <pc:docMk/>
            <pc:sldMk cId="1187229914" sldId="256"/>
            <ac:picMk id="6" creationId="{38102F6E-704D-4AC8-A6E6-4FAD62568FA6}"/>
          </ac:picMkLst>
        </pc:picChg>
      </pc:sldChg>
      <pc:sldChg chg="modSp">
        <pc:chgData name="phương nga" userId="ec04841fe6e322ff" providerId="LiveId" clId="{63AD3F7A-02B9-45AA-B25C-220C36757B08}" dt="2023-08-21T09:22:37.162" v="206" actId="2711"/>
        <pc:sldMkLst>
          <pc:docMk/>
          <pc:sldMk cId="2305081780" sldId="271"/>
        </pc:sldMkLst>
        <pc:spChg chg="mod">
          <ac:chgData name="phương nga" userId="ec04841fe6e322ff" providerId="LiveId" clId="{63AD3F7A-02B9-45AA-B25C-220C36757B08}" dt="2023-08-21T09:22:33.859" v="205" actId="2711"/>
          <ac:spMkLst>
            <pc:docMk/>
            <pc:sldMk cId="2305081780" sldId="271"/>
            <ac:spMk id="6" creationId="{00000000-0000-0000-0000-000000000000}"/>
          </ac:spMkLst>
        </pc:spChg>
        <pc:spChg chg="mod">
          <ac:chgData name="phương nga" userId="ec04841fe6e322ff" providerId="LiveId" clId="{63AD3F7A-02B9-45AA-B25C-220C36757B08}" dt="2023-08-21T09:22:37.162" v="206" actId="2711"/>
          <ac:spMkLst>
            <pc:docMk/>
            <pc:sldMk cId="2305081780" sldId="271"/>
            <ac:spMk id="7" creationId="{00000000-0000-0000-0000-000000000000}"/>
          </ac:spMkLst>
        </pc:spChg>
      </pc:sldChg>
      <pc:sldChg chg="addSp delSp modSp mod">
        <pc:chgData name="phương nga" userId="ec04841fe6e322ff" providerId="LiveId" clId="{63AD3F7A-02B9-45AA-B25C-220C36757B08}" dt="2023-08-21T09:22:02.006" v="199" actId="1076"/>
        <pc:sldMkLst>
          <pc:docMk/>
          <pc:sldMk cId="182651378" sldId="274"/>
        </pc:sldMkLst>
        <pc:spChg chg="del mod">
          <ac:chgData name="phương nga" userId="ec04841fe6e322ff" providerId="LiveId" clId="{63AD3F7A-02B9-45AA-B25C-220C36757B08}" dt="2023-08-21T09:21:02.820" v="150" actId="21"/>
          <ac:spMkLst>
            <pc:docMk/>
            <pc:sldMk cId="182651378" sldId="274"/>
            <ac:spMk id="2" creationId="{CF7255B9-27DF-D35B-D339-1B2EA30A0AFF}"/>
          </ac:spMkLst>
        </pc:spChg>
        <pc:spChg chg="add mod">
          <ac:chgData name="phương nga" userId="ec04841fe6e322ff" providerId="LiveId" clId="{63AD3F7A-02B9-45AA-B25C-220C36757B08}" dt="2023-08-21T09:22:02.006" v="199" actId="1076"/>
          <ac:spMkLst>
            <pc:docMk/>
            <pc:sldMk cId="182651378" sldId="274"/>
            <ac:spMk id="3" creationId="{BD680018-E01E-43AA-C673-FCFECBA933BA}"/>
          </ac:spMkLst>
        </pc:spChg>
        <pc:spChg chg="add mod">
          <ac:chgData name="phương nga" userId="ec04841fe6e322ff" providerId="LiveId" clId="{63AD3F7A-02B9-45AA-B25C-220C36757B08}" dt="2023-08-21T09:21:44.048" v="196" actId="207"/>
          <ac:spMkLst>
            <pc:docMk/>
            <pc:sldMk cId="182651378" sldId="274"/>
            <ac:spMk id="5" creationId="{972B6AFE-2119-50BF-C666-A0DDCC987013}"/>
          </ac:spMkLst>
        </pc:spChg>
        <pc:spChg chg="mod">
          <ac:chgData name="phương nga" userId="ec04841fe6e322ff" providerId="LiveId" clId="{63AD3F7A-02B9-45AA-B25C-220C36757B08}" dt="2023-08-21T09:21:52.792" v="197" actId="2711"/>
          <ac:spMkLst>
            <pc:docMk/>
            <pc:sldMk cId="182651378" sldId="274"/>
            <ac:spMk id="12" creationId="{00000000-0000-0000-0000-000000000000}"/>
          </ac:spMkLst>
        </pc:spChg>
      </pc:sldChg>
      <pc:sldChg chg="modSp">
        <pc:chgData name="phương nga" userId="ec04841fe6e322ff" providerId="LiveId" clId="{63AD3F7A-02B9-45AA-B25C-220C36757B08}" dt="2023-08-21T09:22:27.469" v="204" actId="2711"/>
        <pc:sldMkLst>
          <pc:docMk/>
          <pc:sldMk cId="2453493131" sldId="275"/>
        </pc:sldMkLst>
        <pc:spChg chg="mod">
          <ac:chgData name="phương nga" userId="ec04841fe6e322ff" providerId="LiveId" clId="{63AD3F7A-02B9-45AA-B25C-220C36757B08}" dt="2023-08-21T09:22:27.469" v="204" actId="2711"/>
          <ac:spMkLst>
            <pc:docMk/>
            <pc:sldMk cId="2453493131" sldId="275"/>
            <ac:spMk id="4" creationId="{00000000-0000-0000-0000-000000000000}"/>
          </ac:spMkLst>
        </pc:spChg>
      </pc:sldChg>
      <pc:sldChg chg="modSp">
        <pc:chgData name="phương nga" userId="ec04841fe6e322ff" providerId="LiveId" clId="{63AD3F7A-02B9-45AA-B25C-220C36757B08}" dt="2023-08-21T09:22:42.665" v="207" actId="2711"/>
        <pc:sldMkLst>
          <pc:docMk/>
          <pc:sldMk cId="857319360" sldId="276"/>
        </pc:sldMkLst>
        <pc:spChg chg="mod">
          <ac:chgData name="phương nga" userId="ec04841fe6e322ff" providerId="LiveId" clId="{63AD3F7A-02B9-45AA-B25C-220C36757B08}" dt="2023-08-21T09:22:42.665" v="207" actId="2711"/>
          <ac:spMkLst>
            <pc:docMk/>
            <pc:sldMk cId="857319360" sldId="276"/>
            <ac:spMk id="4" creationId="{00000000-0000-0000-0000-000000000000}"/>
          </ac:spMkLst>
        </pc:spChg>
      </pc:sldChg>
      <pc:sldChg chg="modSp mod">
        <pc:chgData name="phương nga" userId="ec04841fe6e322ff" providerId="LiveId" clId="{63AD3F7A-02B9-45AA-B25C-220C36757B08}" dt="2023-08-21T09:23:03.867" v="212" actId="1076"/>
        <pc:sldMkLst>
          <pc:docMk/>
          <pc:sldMk cId="1320729590" sldId="277"/>
        </pc:sldMkLst>
        <pc:spChg chg="mod">
          <ac:chgData name="phương nga" userId="ec04841fe6e322ff" providerId="LiveId" clId="{63AD3F7A-02B9-45AA-B25C-220C36757B08}" dt="2023-08-21T09:23:03.867" v="212" actId="1076"/>
          <ac:spMkLst>
            <pc:docMk/>
            <pc:sldMk cId="1320729590" sldId="277"/>
            <ac:spMk id="4" creationId="{00000000-0000-0000-0000-000000000000}"/>
          </ac:spMkLst>
        </pc:spChg>
        <pc:picChg chg="mod">
          <ac:chgData name="phương nga" userId="ec04841fe6e322ff" providerId="LiveId" clId="{63AD3F7A-02B9-45AA-B25C-220C36757B08}" dt="2023-08-21T09:22:51.605" v="208" actId="1076"/>
          <ac:picMkLst>
            <pc:docMk/>
            <pc:sldMk cId="1320729590" sldId="277"/>
            <ac:picMk id="5" creationId="{FD11CE5D-F309-4478-9E40-C7511AE69C8B}"/>
          </ac:picMkLst>
        </pc:picChg>
      </pc:sldChg>
      <pc:sldChg chg="modSp">
        <pc:chgData name="phương nga" userId="ec04841fe6e322ff" providerId="LiveId" clId="{63AD3F7A-02B9-45AA-B25C-220C36757B08}" dt="2023-08-21T09:23:16.921" v="214" actId="2711"/>
        <pc:sldMkLst>
          <pc:docMk/>
          <pc:sldMk cId="1724312067" sldId="281"/>
        </pc:sldMkLst>
        <pc:spChg chg="mod">
          <ac:chgData name="phương nga" userId="ec04841fe6e322ff" providerId="LiveId" clId="{63AD3F7A-02B9-45AA-B25C-220C36757B08}" dt="2023-08-21T09:23:11.582" v="213" actId="2711"/>
          <ac:spMkLst>
            <pc:docMk/>
            <pc:sldMk cId="1724312067" sldId="281"/>
            <ac:spMk id="7" creationId="{00000000-0000-0000-0000-000000000000}"/>
          </ac:spMkLst>
        </pc:spChg>
        <pc:spChg chg="mod">
          <ac:chgData name="phương nga" userId="ec04841fe6e322ff" providerId="LiveId" clId="{63AD3F7A-02B9-45AA-B25C-220C36757B08}" dt="2023-08-21T09:23:16.921" v="214" actId="2711"/>
          <ac:spMkLst>
            <pc:docMk/>
            <pc:sldMk cId="1724312067" sldId="281"/>
            <ac:spMk id="9" creationId="{00000000-0000-0000-0000-000000000000}"/>
          </ac:spMkLst>
        </pc:spChg>
      </pc:sldChg>
      <pc:sldChg chg="modSp mod">
        <pc:chgData name="phương nga" userId="ec04841fe6e322ff" providerId="LiveId" clId="{63AD3F7A-02B9-45AA-B25C-220C36757B08}" dt="2023-08-21T09:22:11.858" v="202" actId="1076"/>
        <pc:sldMkLst>
          <pc:docMk/>
          <pc:sldMk cId="2856408339" sldId="285"/>
        </pc:sldMkLst>
        <pc:spChg chg="mod">
          <ac:chgData name="phương nga" userId="ec04841fe6e322ff" providerId="LiveId" clId="{63AD3F7A-02B9-45AA-B25C-220C36757B08}" dt="2023-08-21T09:22:11.858" v="202" actId="1076"/>
          <ac:spMkLst>
            <pc:docMk/>
            <pc:sldMk cId="2856408339" sldId="285"/>
            <ac:spMk id="2" creationId="{00000000-0000-0000-0000-000000000000}"/>
          </ac:spMkLst>
        </pc:spChg>
      </pc:sldChg>
      <pc:sldChg chg="modSp mod">
        <pc:chgData name="phương nga" userId="ec04841fe6e322ff" providerId="LiveId" clId="{63AD3F7A-02B9-45AA-B25C-220C36757B08}" dt="2023-08-21T09:23:25.793" v="216" actId="2711"/>
        <pc:sldMkLst>
          <pc:docMk/>
          <pc:sldMk cId="3218875487" sldId="304"/>
        </pc:sldMkLst>
        <pc:spChg chg="mod">
          <ac:chgData name="phương nga" userId="ec04841fe6e322ff" providerId="LiveId" clId="{63AD3F7A-02B9-45AA-B25C-220C36757B08}" dt="2023-08-21T09:23:25.793" v="216" actId="2711"/>
          <ac:spMkLst>
            <pc:docMk/>
            <pc:sldMk cId="3218875487" sldId="304"/>
            <ac:spMk id="3" creationId="{00000000-0000-0000-0000-000000000000}"/>
          </ac:spMkLst>
        </pc:spChg>
        <pc:spChg chg="mod">
          <ac:chgData name="phương nga" userId="ec04841fe6e322ff" providerId="LiveId" clId="{63AD3F7A-02B9-45AA-B25C-220C36757B08}" dt="2023-08-21T09:23:22.672" v="215" actId="2711"/>
          <ac:spMkLst>
            <pc:docMk/>
            <pc:sldMk cId="3218875487" sldId="304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DD257-C1F9-4944-8869-02E7ED0A75DE}" type="datetimeFigureOut">
              <a:rPr lang="vi-VN" smtClean="0"/>
              <a:t>21/08/2023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BAE48-D68A-4A5C-97F2-56EB89F9DC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91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7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71" algn="l" defTabSz="9127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71" algn="l" defTabSz="9127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161" algn="l" defTabSz="9127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553" algn="l" defTabSz="9127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924" algn="l" defTabSz="9127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294" algn="l" defTabSz="9127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690" algn="l" defTabSz="9127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083" algn="l" defTabSz="9127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180DA490-5FB8-498A-9411-3B2086015FED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37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Giới</a:t>
            </a:r>
            <a:r>
              <a:rPr lang="en-US" baseline="0"/>
              <a:t> thiệu cuốn sách Toán, VBT Toán, bộ đồ dùng học toán và một số sách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30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6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5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4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19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lIns="91283" tIns="45642" rIns="91283" bIns="45642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987576"/>
            <a:ext cx="6912768" cy="460648"/>
          </a:xfrm>
          <a:prstGeom prst="rect">
            <a:avLst/>
          </a:prstGeom>
        </p:spPr>
        <p:txBody>
          <a:bodyPr lIns="91283" tIns="45642" rIns="91283" bIns="45642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5289" tIns="45642" rIns="91283" bIns="45642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316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02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lIns="91283" tIns="45642" rIns="91283" bIns="45642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lIns="91283" tIns="45642" rIns="91283" bIns="45642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5289" tIns="45642" rIns="91283" bIns="45642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863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38" y="1597852"/>
            <a:ext cx="7772401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0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00"/>
              <a:t>2023/8/21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0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0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00"/>
              <a:t>2023/8/21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0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36" y="3305176"/>
            <a:ext cx="7772401" cy="1021556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36" y="2180036"/>
            <a:ext cx="7772401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0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00"/>
              <a:t>2023/8/21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0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7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4" y="900113"/>
            <a:ext cx="4038600" cy="25467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67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0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00"/>
              <a:t>2023/8/21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0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8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6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6" indent="0">
              <a:buNone/>
              <a:defRPr sz="2000" b="1"/>
            </a:lvl2pPr>
            <a:lvl3pPr marL="913400" indent="0">
              <a:buNone/>
              <a:defRPr sz="1800" b="1"/>
            </a:lvl3pPr>
            <a:lvl4pPr marL="1370094" indent="0">
              <a:buNone/>
              <a:defRPr sz="1600" b="1"/>
            </a:lvl4pPr>
            <a:lvl5pPr marL="1826798" indent="0">
              <a:buNone/>
              <a:defRPr sz="1600" b="1"/>
            </a:lvl5pPr>
            <a:lvl6pPr marL="2283485" indent="0">
              <a:buNone/>
              <a:defRPr sz="1600" b="1"/>
            </a:lvl6pPr>
            <a:lvl7pPr marL="2740172" indent="0">
              <a:buNone/>
              <a:defRPr sz="1600" b="1"/>
            </a:lvl7pPr>
            <a:lvl8pPr marL="3196875" indent="0">
              <a:buNone/>
              <a:defRPr sz="1600" b="1"/>
            </a:lvl8pPr>
            <a:lvl9pPr marL="365357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6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6" indent="0">
              <a:buNone/>
              <a:defRPr sz="2000" b="1"/>
            </a:lvl2pPr>
            <a:lvl3pPr marL="913400" indent="0">
              <a:buNone/>
              <a:defRPr sz="1800" b="1"/>
            </a:lvl3pPr>
            <a:lvl4pPr marL="1370094" indent="0">
              <a:buNone/>
              <a:defRPr sz="1600" b="1"/>
            </a:lvl4pPr>
            <a:lvl5pPr marL="1826798" indent="0">
              <a:buNone/>
              <a:defRPr sz="1600" b="1"/>
            </a:lvl5pPr>
            <a:lvl6pPr marL="2283485" indent="0">
              <a:buNone/>
              <a:defRPr sz="1600" b="1"/>
            </a:lvl6pPr>
            <a:lvl7pPr marL="2740172" indent="0">
              <a:buNone/>
              <a:defRPr sz="1600" b="1"/>
            </a:lvl7pPr>
            <a:lvl8pPr marL="3196875" indent="0">
              <a:buNone/>
              <a:defRPr sz="1600" b="1"/>
            </a:lvl8pPr>
            <a:lvl9pPr marL="365357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66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0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00"/>
              <a:t>2023/8/21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0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3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01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0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00"/>
              <a:t>2023/8/21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0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0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00"/>
              <a:t>2023/8/21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0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87529" y="268206"/>
            <a:ext cx="1985056" cy="346222"/>
          </a:xfrm>
          <a:prstGeom prst="rect">
            <a:avLst/>
          </a:prstGeom>
          <a:noFill/>
        </p:spPr>
        <p:txBody>
          <a:bodyPr wrap="none" lIns="68529" tIns="34277" rIns="68529" bIns="34277" rtlCol="0">
            <a:spAutoFit/>
          </a:bodyPr>
          <a:lstStyle/>
          <a:p>
            <a:pPr defTabSz="913400"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84624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38" y="374074"/>
            <a:ext cx="6858001" cy="523118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43038" y="917978"/>
            <a:ext cx="6858001" cy="280662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515" indent="0" algn="ctr">
              <a:buNone/>
              <a:defRPr sz="1500"/>
            </a:lvl2pPr>
            <a:lvl3pPr marL="685047" indent="0" algn="ctr">
              <a:buNone/>
              <a:defRPr sz="1400"/>
            </a:lvl3pPr>
            <a:lvl4pPr marL="1027571" indent="0" algn="ctr">
              <a:buNone/>
              <a:defRPr sz="1200"/>
            </a:lvl4pPr>
            <a:lvl5pPr marL="1370094" indent="0" algn="ctr">
              <a:buNone/>
              <a:defRPr sz="1200"/>
            </a:lvl5pPr>
            <a:lvl6pPr marL="1712627" indent="0" algn="ctr">
              <a:buNone/>
              <a:defRPr sz="1200"/>
            </a:lvl6pPr>
            <a:lvl7pPr marL="2055142" indent="0" algn="ctr">
              <a:buNone/>
              <a:defRPr sz="1200"/>
            </a:lvl7pPr>
            <a:lvl8pPr marL="2397656" indent="0" algn="ctr">
              <a:buNone/>
              <a:defRPr sz="1200"/>
            </a:lvl8pPr>
            <a:lvl9pPr marL="274017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63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63" y="1868675"/>
            <a:ext cx="3942159" cy="131964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9855" y="3287317"/>
            <a:ext cx="3940969" cy="370284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9855" y="3657634"/>
            <a:ext cx="3940969" cy="370285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29857" y="4027885"/>
            <a:ext cx="3942159" cy="27027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pPr defTabSz="913400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13400"/>
              <a:t>21/08/2023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pPr defTabSz="913400"/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4" y="4767264"/>
            <a:ext cx="2057400" cy="273844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pPr defTabSz="913400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13400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112573" y="1503789"/>
            <a:ext cx="3251597" cy="3536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112573" y="1868093"/>
            <a:ext cx="3251597" cy="703659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5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96"/>
            <a:ext cx="2133600" cy="273845"/>
          </a:xfrm>
          <a:prstGeom prst="rect">
            <a:avLst/>
          </a:prstGeom>
        </p:spPr>
        <p:txBody>
          <a:bodyPr/>
          <a:lstStyle/>
          <a:p>
            <a:pPr defTabSz="913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1" y="4767296"/>
            <a:ext cx="2895600" cy="273845"/>
          </a:xfrm>
          <a:prstGeom prst="rect">
            <a:avLst/>
          </a:prstGeom>
        </p:spPr>
        <p:txBody>
          <a:bodyPr/>
          <a:lstStyle/>
          <a:p>
            <a:pPr defTabSz="913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41" y="4786655"/>
            <a:ext cx="410853" cy="273845"/>
          </a:xfrm>
          <a:prstGeom prst="rect">
            <a:avLst/>
          </a:prstGeom>
        </p:spPr>
        <p:txBody>
          <a:bodyPr/>
          <a:lstStyle/>
          <a:p>
            <a:pPr defTabSz="913400"/>
            <a:fld id="{ECB62A96-75BD-4D1B-A9DE-49026C62D5F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3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629879" y="1457329"/>
            <a:ext cx="7884319" cy="305871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3038" y="374074"/>
            <a:ext cx="6858001" cy="523118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38" y="917978"/>
            <a:ext cx="6858001" cy="280662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515" indent="0" algn="ctr">
              <a:buNone/>
              <a:defRPr sz="1500"/>
            </a:lvl2pPr>
            <a:lvl3pPr marL="685047" indent="0" algn="ctr">
              <a:buNone/>
              <a:defRPr sz="1400"/>
            </a:lvl3pPr>
            <a:lvl4pPr marL="1027571" indent="0" algn="ctr">
              <a:buNone/>
              <a:defRPr sz="1200"/>
            </a:lvl4pPr>
            <a:lvl5pPr marL="1370094" indent="0" algn="ctr">
              <a:buNone/>
              <a:defRPr sz="1200"/>
            </a:lvl5pPr>
            <a:lvl6pPr marL="1712627" indent="0" algn="ctr">
              <a:buNone/>
              <a:defRPr sz="1200"/>
            </a:lvl6pPr>
            <a:lvl7pPr marL="2055142" indent="0" algn="ctr">
              <a:buNone/>
              <a:defRPr sz="1200"/>
            </a:lvl7pPr>
            <a:lvl8pPr marL="2397656" indent="0" algn="ctr">
              <a:buNone/>
              <a:defRPr sz="1200"/>
            </a:lvl8pPr>
            <a:lvl9pPr marL="274017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23649" y="1546798"/>
            <a:ext cx="3251597" cy="3537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123649" y="1911945"/>
            <a:ext cx="3251597" cy="131964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pPr defTabSz="913400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13400"/>
              <a:t>21/08/2023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pPr defTabSz="913400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4" y="4767264"/>
            <a:ext cx="2057400" cy="273844"/>
          </a:xfrm>
        </p:spPr>
        <p:txBody>
          <a:bodyPr/>
          <a:lstStyle/>
          <a:p>
            <a:pPr defTabSz="913400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13400"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5638800" y="1058305"/>
            <a:ext cx="2875360" cy="3000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1" tIns="34268" rIns="68511" bIns="34268" rtlCol="0" anchor="ctr"/>
          <a:lstStyle/>
          <a:p>
            <a:pPr algn="ctr" defTabSz="913400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0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13400"/>
              <a:t>21/08/2023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0"/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0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13400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9857" y="374074"/>
            <a:ext cx="3942159" cy="523118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29857" y="917978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515" indent="0" algn="ctr">
              <a:buNone/>
              <a:defRPr sz="1500"/>
            </a:lvl2pPr>
            <a:lvl3pPr marL="685047" indent="0" algn="ctr">
              <a:buNone/>
              <a:defRPr sz="1400"/>
            </a:lvl3pPr>
            <a:lvl4pPr marL="1027571" indent="0" algn="ctr">
              <a:buNone/>
              <a:defRPr sz="1200"/>
            </a:lvl4pPr>
            <a:lvl5pPr marL="1370094" indent="0" algn="ctr">
              <a:buNone/>
              <a:defRPr sz="1200"/>
            </a:lvl5pPr>
            <a:lvl6pPr marL="1712627" indent="0" algn="ctr">
              <a:buNone/>
              <a:defRPr sz="1200"/>
            </a:lvl6pPr>
            <a:lvl7pPr marL="2055142" indent="0" algn="ctr">
              <a:buNone/>
              <a:defRPr sz="1200"/>
            </a:lvl7pPr>
            <a:lvl8pPr marL="2397656" indent="0" algn="ctr">
              <a:buNone/>
              <a:defRPr sz="1200"/>
            </a:lvl8pPr>
            <a:lvl9pPr marL="274017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8663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28663" y="1868644"/>
            <a:ext cx="3942159" cy="65850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898572" y="1058305"/>
            <a:ext cx="1559378" cy="3000182"/>
          </a:xfrm>
          <a:custGeom>
            <a:avLst/>
            <a:gdLst>
              <a:gd name="connsiteX0" fmla="*/ 631977 w 1875971"/>
              <a:gd name="connsiteY0" fmla="*/ 0 h 3609293"/>
              <a:gd name="connsiteX1" fmla="*/ 1243994 w 1875971"/>
              <a:gd name="connsiteY1" fmla="*/ 0 h 3609293"/>
              <a:gd name="connsiteX2" fmla="*/ 1875971 w 1875971"/>
              <a:gd name="connsiteY2" fmla="*/ 631977 h 3609293"/>
              <a:gd name="connsiteX3" fmla="*/ 1875971 w 1875971"/>
              <a:gd name="connsiteY3" fmla="*/ 2977316 h 3609293"/>
              <a:gd name="connsiteX4" fmla="*/ 1243994 w 1875971"/>
              <a:gd name="connsiteY4" fmla="*/ 3609293 h 3609293"/>
              <a:gd name="connsiteX5" fmla="*/ 631977 w 1875971"/>
              <a:gd name="connsiteY5" fmla="*/ 3609293 h 3609293"/>
              <a:gd name="connsiteX6" fmla="*/ 0 w 1875971"/>
              <a:gd name="connsiteY6" fmla="*/ 2977316 h 3609293"/>
              <a:gd name="connsiteX7" fmla="*/ 0 w 1875971"/>
              <a:gd name="connsiteY7" fmla="*/ 631977 h 3609293"/>
              <a:gd name="connsiteX8" fmla="*/ 631977 w 1875971"/>
              <a:gd name="connsiteY8" fmla="*/ 0 h 360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971" h="3609293">
                <a:moveTo>
                  <a:pt x="631977" y="0"/>
                </a:moveTo>
                <a:lnTo>
                  <a:pt x="1243994" y="0"/>
                </a:lnTo>
                <a:cubicBezTo>
                  <a:pt x="1593025" y="0"/>
                  <a:pt x="1875971" y="282946"/>
                  <a:pt x="1875971" y="631977"/>
                </a:cubicBezTo>
                <a:lnTo>
                  <a:pt x="1875971" y="2977316"/>
                </a:lnTo>
                <a:cubicBezTo>
                  <a:pt x="1875971" y="3326347"/>
                  <a:pt x="1593025" y="3609293"/>
                  <a:pt x="1243994" y="3609293"/>
                </a:cubicBezTo>
                <a:lnTo>
                  <a:pt x="631977" y="3609293"/>
                </a:lnTo>
                <a:cubicBezTo>
                  <a:pt x="282946" y="3609293"/>
                  <a:pt x="0" y="3326347"/>
                  <a:pt x="0" y="2977316"/>
                </a:cubicBezTo>
                <a:lnTo>
                  <a:pt x="0" y="631977"/>
                </a:lnTo>
                <a:cubicBezTo>
                  <a:pt x="0" y="282946"/>
                  <a:pt x="282946" y="0"/>
                  <a:pt x="63197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AU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694741" y="1326729"/>
            <a:ext cx="1669427" cy="35361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694741" y="1691042"/>
            <a:ext cx="1669427" cy="2166589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grpSp>
        <p:nvGrpSpPr>
          <p:cNvPr id="2" name="Group 11"/>
          <p:cNvGrpSpPr/>
          <p:nvPr userDrawn="1"/>
        </p:nvGrpSpPr>
        <p:grpSpPr>
          <a:xfrm>
            <a:off x="629845" y="2727319"/>
            <a:ext cx="347162" cy="347162"/>
            <a:chOff x="2018242" y="3429000"/>
            <a:chExt cx="462882" cy="462882"/>
          </a:xfrm>
        </p:grpSpPr>
        <p:sp>
          <p:nvSpPr>
            <p:cNvPr id="13" name="Rounded Rectangle 12"/>
            <p:cNvSpPr/>
            <p:nvPr/>
          </p:nvSpPr>
          <p:spPr>
            <a:xfrm>
              <a:off x="2018242" y="3429000"/>
              <a:ext cx="462882" cy="4628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Shape 546"/>
            <p:cNvSpPr/>
            <p:nvPr/>
          </p:nvSpPr>
          <p:spPr>
            <a:xfrm>
              <a:off x="2102354" y="3560952"/>
              <a:ext cx="299452" cy="19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extrusionOk="0">
                  <a:moveTo>
                    <a:pt x="18596" y="5942"/>
                  </a:moveTo>
                  <a:cubicBezTo>
                    <a:pt x="18295" y="7132"/>
                    <a:pt x="17976" y="8348"/>
                    <a:pt x="17696" y="9399"/>
                  </a:cubicBezTo>
                  <a:cubicBezTo>
                    <a:pt x="18794" y="11734"/>
                    <a:pt x="19440" y="14666"/>
                    <a:pt x="19440" y="17887"/>
                  </a:cubicBezTo>
                  <a:cubicBezTo>
                    <a:pt x="19440" y="18391"/>
                    <a:pt x="19426" y="18896"/>
                    <a:pt x="19394" y="19390"/>
                  </a:cubicBezTo>
                  <a:cubicBezTo>
                    <a:pt x="19341" y="20265"/>
                    <a:pt x="19778" y="21038"/>
                    <a:pt x="20372" y="21116"/>
                  </a:cubicBezTo>
                  <a:cubicBezTo>
                    <a:pt x="20405" y="21122"/>
                    <a:pt x="20439" y="21124"/>
                    <a:pt x="20471" y="21124"/>
                  </a:cubicBezTo>
                  <a:cubicBezTo>
                    <a:pt x="21024" y="21124"/>
                    <a:pt x="21495" y="20502"/>
                    <a:pt x="21545" y="19677"/>
                  </a:cubicBezTo>
                  <a:cubicBezTo>
                    <a:pt x="21582" y="19089"/>
                    <a:pt x="21600" y="18486"/>
                    <a:pt x="21600" y="17887"/>
                  </a:cubicBezTo>
                  <a:cubicBezTo>
                    <a:pt x="21600" y="13196"/>
                    <a:pt x="20463" y="9004"/>
                    <a:pt x="18596" y="5942"/>
                  </a:cubicBezTo>
                  <a:close/>
                  <a:moveTo>
                    <a:pt x="10801" y="3957"/>
                  </a:moveTo>
                  <a:cubicBezTo>
                    <a:pt x="11273" y="3957"/>
                    <a:pt x="11734" y="4016"/>
                    <a:pt x="12183" y="4127"/>
                  </a:cubicBezTo>
                  <a:cubicBezTo>
                    <a:pt x="12656" y="3256"/>
                    <a:pt x="13186" y="2296"/>
                    <a:pt x="13702" y="1383"/>
                  </a:cubicBezTo>
                  <a:cubicBezTo>
                    <a:pt x="12781" y="990"/>
                    <a:pt x="11810" y="778"/>
                    <a:pt x="10801" y="778"/>
                  </a:cubicBezTo>
                  <a:cubicBezTo>
                    <a:pt x="4744" y="778"/>
                    <a:pt x="0" y="8292"/>
                    <a:pt x="0" y="17887"/>
                  </a:cubicBezTo>
                  <a:cubicBezTo>
                    <a:pt x="0" y="18477"/>
                    <a:pt x="18" y="19068"/>
                    <a:pt x="53" y="19643"/>
                  </a:cubicBezTo>
                  <a:cubicBezTo>
                    <a:pt x="105" y="20519"/>
                    <a:pt x="636" y="21162"/>
                    <a:pt x="1225" y="21086"/>
                  </a:cubicBezTo>
                  <a:cubicBezTo>
                    <a:pt x="1818" y="21007"/>
                    <a:pt x="2258" y="20236"/>
                    <a:pt x="2204" y="19361"/>
                  </a:cubicBezTo>
                  <a:cubicBezTo>
                    <a:pt x="2174" y="18879"/>
                    <a:pt x="2160" y="18383"/>
                    <a:pt x="2160" y="17887"/>
                  </a:cubicBezTo>
                  <a:cubicBezTo>
                    <a:pt x="2160" y="10076"/>
                    <a:pt x="5955" y="3957"/>
                    <a:pt x="10801" y="3957"/>
                  </a:cubicBezTo>
                  <a:close/>
                  <a:moveTo>
                    <a:pt x="8778" y="16036"/>
                  </a:moveTo>
                  <a:cubicBezTo>
                    <a:pt x="8032" y="17937"/>
                    <a:pt x="8535" y="19501"/>
                    <a:pt x="9569" y="20379"/>
                  </a:cubicBezTo>
                  <a:cubicBezTo>
                    <a:pt x="10602" y="21258"/>
                    <a:pt x="11773" y="21116"/>
                    <a:pt x="12519" y="19216"/>
                  </a:cubicBezTo>
                  <a:cubicBezTo>
                    <a:pt x="13265" y="17315"/>
                    <a:pt x="17970" y="355"/>
                    <a:pt x="17561" y="6"/>
                  </a:cubicBezTo>
                  <a:cubicBezTo>
                    <a:pt x="17151" y="-342"/>
                    <a:pt x="9524" y="14136"/>
                    <a:pt x="8778" y="1603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913400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00" b="1">
                <a:solidFill>
                  <a:prstClr val="black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10" name="Group 23"/>
          <p:cNvGrpSpPr/>
          <p:nvPr userDrawn="1"/>
        </p:nvGrpSpPr>
        <p:grpSpPr>
          <a:xfrm>
            <a:off x="629845" y="3362326"/>
            <a:ext cx="347162" cy="347162"/>
            <a:chOff x="839788" y="4483100"/>
            <a:chExt cx="462882" cy="462882"/>
          </a:xfrm>
        </p:grpSpPr>
        <p:sp>
          <p:nvSpPr>
            <p:cNvPr id="25" name="Rounded Rectangle 24"/>
            <p:cNvSpPr/>
            <p:nvPr/>
          </p:nvSpPr>
          <p:spPr>
            <a:xfrm>
              <a:off x="839788" y="4483100"/>
              <a:ext cx="462882" cy="46288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Shape 1807"/>
            <p:cNvSpPr/>
            <p:nvPr/>
          </p:nvSpPr>
          <p:spPr>
            <a:xfrm>
              <a:off x="942806" y="4580036"/>
              <a:ext cx="253669" cy="259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9134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1" name="Group 26"/>
          <p:cNvGrpSpPr/>
          <p:nvPr userDrawn="1"/>
        </p:nvGrpSpPr>
        <p:grpSpPr>
          <a:xfrm>
            <a:off x="628651" y="4017766"/>
            <a:ext cx="347162" cy="347162"/>
            <a:chOff x="838200" y="5357020"/>
            <a:chExt cx="462882" cy="462882"/>
          </a:xfrm>
        </p:grpSpPr>
        <p:sp>
          <p:nvSpPr>
            <p:cNvPr id="28" name="Rounded Rectangle 27"/>
            <p:cNvSpPr/>
            <p:nvPr/>
          </p:nvSpPr>
          <p:spPr>
            <a:xfrm>
              <a:off x="838200" y="5357020"/>
              <a:ext cx="462882" cy="46288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290"/>
            <p:cNvSpPr>
              <a:spLocks noChangeAspect="1" noChangeArrowheads="1"/>
            </p:cNvSpPr>
            <p:nvPr/>
          </p:nvSpPr>
          <p:spPr bwMode="auto">
            <a:xfrm>
              <a:off x="935220" y="5493805"/>
              <a:ext cx="264095" cy="204551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 defTabSz="913400">
                <a:defRPr/>
              </a:pPr>
              <a:endParaRPr lang="en-US" dirty="0">
                <a:solidFill>
                  <a:prstClr val="black"/>
                </a:solidFill>
                <a:ea typeface="SimSun" charset="0"/>
              </a:endParaRPr>
            </a:p>
          </p:txBody>
        </p:sp>
      </p:grpSp>
      <p:sp>
        <p:nvSpPr>
          <p:cNvPr id="32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1212616" y="2727320"/>
            <a:ext cx="1669427" cy="2481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212616" y="2954416"/>
            <a:ext cx="1669427" cy="3416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1212616" y="3361380"/>
            <a:ext cx="1669427" cy="2481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42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1216846" y="4010294"/>
            <a:ext cx="1665165" cy="2481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1212616" y="3584920"/>
            <a:ext cx="1669427" cy="3416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1212616" y="4231555"/>
            <a:ext cx="1669427" cy="3416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238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0"/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13400"/>
              <a:t>21/08/2023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0"/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0"/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913400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070879" y="1071570"/>
            <a:ext cx="3444478" cy="3444478"/>
          </a:xfrm>
          <a:custGeom>
            <a:avLst/>
            <a:gdLst>
              <a:gd name="connsiteX0" fmla="*/ 0 w 4076700"/>
              <a:gd name="connsiteY0" fmla="*/ 0 h 4076700"/>
              <a:gd name="connsiteX1" fmla="*/ 2038350 w 4076700"/>
              <a:gd name="connsiteY1" fmla="*/ 0 h 4076700"/>
              <a:gd name="connsiteX2" fmla="*/ 4076700 w 4076700"/>
              <a:gd name="connsiteY2" fmla="*/ 2038350 h 4076700"/>
              <a:gd name="connsiteX3" fmla="*/ 2038350 w 4076700"/>
              <a:gd name="connsiteY3" fmla="*/ 4076700 h 4076700"/>
              <a:gd name="connsiteX4" fmla="*/ 0 w 4076700"/>
              <a:gd name="connsiteY4" fmla="*/ 203835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4076700">
                <a:moveTo>
                  <a:pt x="0" y="0"/>
                </a:moveTo>
                <a:lnTo>
                  <a:pt x="2038350" y="0"/>
                </a:lnTo>
                <a:cubicBezTo>
                  <a:pt x="3164100" y="0"/>
                  <a:pt x="4076700" y="912600"/>
                  <a:pt x="4076700" y="2038350"/>
                </a:cubicBezTo>
                <a:cubicBezTo>
                  <a:pt x="4076700" y="3164100"/>
                  <a:pt x="3164100" y="4076700"/>
                  <a:pt x="2038350" y="4076700"/>
                </a:cubicBezTo>
                <a:cubicBezTo>
                  <a:pt x="912600" y="4076700"/>
                  <a:pt x="0" y="3164100"/>
                  <a:pt x="0" y="2038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29857" y="374074"/>
            <a:ext cx="3942159" cy="523118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29857" y="917978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515" indent="0" algn="ctr">
              <a:buNone/>
              <a:defRPr sz="1500"/>
            </a:lvl2pPr>
            <a:lvl3pPr marL="685047" indent="0" algn="ctr">
              <a:buNone/>
              <a:defRPr sz="1400"/>
            </a:lvl3pPr>
            <a:lvl4pPr marL="1027571" indent="0" algn="ctr">
              <a:buNone/>
              <a:defRPr sz="1200"/>
            </a:lvl4pPr>
            <a:lvl5pPr marL="1370094" indent="0" algn="ctr">
              <a:buNone/>
              <a:defRPr sz="1200"/>
            </a:lvl5pPr>
            <a:lvl6pPr marL="1712627" indent="0" algn="ctr">
              <a:buNone/>
              <a:defRPr sz="1200"/>
            </a:lvl6pPr>
            <a:lvl7pPr marL="2055142" indent="0" algn="ctr">
              <a:buNone/>
              <a:defRPr sz="1200"/>
            </a:lvl7pPr>
            <a:lvl8pPr marL="2397656" indent="0" algn="ctr">
              <a:buNone/>
              <a:defRPr sz="1200"/>
            </a:lvl8pPr>
            <a:lvl9pPr marL="274017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8663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28663" y="1868649"/>
            <a:ext cx="3942159" cy="703108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grpSp>
        <p:nvGrpSpPr>
          <p:cNvPr id="2" name="Group 18"/>
          <p:cNvGrpSpPr/>
          <p:nvPr userDrawn="1"/>
        </p:nvGrpSpPr>
        <p:grpSpPr>
          <a:xfrm>
            <a:off x="711562" y="2774290"/>
            <a:ext cx="439340" cy="439340"/>
            <a:chOff x="948740" y="3699046"/>
            <a:chExt cx="585787" cy="585787"/>
          </a:xfrm>
        </p:grpSpPr>
        <p:sp>
          <p:nvSpPr>
            <p:cNvPr id="20" name="Oval 19"/>
            <p:cNvSpPr/>
            <p:nvPr/>
          </p:nvSpPr>
          <p:spPr>
            <a:xfrm flipH="1">
              <a:off x="948740" y="3699046"/>
              <a:ext cx="585787" cy="585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3400">
                <a:defRPr/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1" name="Shape 731"/>
            <p:cNvSpPr/>
            <p:nvPr/>
          </p:nvSpPr>
          <p:spPr>
            <a:xfrm>
              <a:off x="1132056" y="3859862"/>
              <a:ext cx="219154" cy="27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913400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00" b="1">
                <a:solidFill>
                  <a:prstClr val="black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6" name="Group 21"/>
          <p:cNvGrpSpPr/>
          <p:nvPr userDrawn="1"/>
        </p:nvGrpSpPr>
        <p:grpSpPr>
          <a:xfrm>
            <a:off x="2671543" y="2783209"/>
            <a:ext cx="439340" cy="439340"/>
            <a:chOff x="3562057" y="3710939"/>
            <a:chExt cx="585787" cy="585787"/>
          </a:xfrm>
        </p:grpSpPr>
        <p:sp>
          <p:nvSpPr>
            <p:cNvPr id="23" name="Oval 22"/>
            <p:cNvSpPr/>
            <p:nvPr/>
          </p:nvSpPr>
          <p:spPr>
            <a:xfrm flipH="1">
              <a:off x="3562057" y="3710939"/>
              <a:ext cx="585787" cy="585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3400">
                <a:defRPr/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4" name="Shape 1807"/>
            <p:cNvSpPr/>
            <p:nvPr/>
          </p:nvSpPr>
          <p:spPr>
            <a:xfrm>
              <a:off x="3703279" y="3867823"/>
              <a:ext cx="276905" cy="283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9134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7" name="Group 24"/>
          <p:cNvGrpSpPr/>
          <p:nvPr userDrawn="1"/>
        </p:nvGrpSpPr>
        <p:grpSpPr>
          <a:xfrm>
            <a:off x="711562" y="3724453"/>
            <a:ext cx="439340" cy="439340"/>
            <a:chOff x="948740" y="4965929"/>
            <a:chExt cx="585787" cy="585787"/>
          </a:xfrm>
        </p:grpSpPr>
        <p:sp>
          <p:nvSpPr>
            <p:cNvPr id="26" name="Oval 25"/>
            <p:cNvSpPr/>
            <p:nvPr/>
          </p:nvSpPr>
          <p:spPr>
            <a:xfrm flipH="1">
              <a:off x="948740" y="4965929"/>
              <a:ext cx="585787" cy="585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3400">
                <a:defRPr/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7" name="Shape 988"/>
            <p:cNvSpPr/>
            <p:nvPr/>
          </p:nvSpPr>
          <p:spPr>
            <a:xfrm>
              <a:off x="1087036" y="5120858"/>
              <a:ext cx="309194" cy="27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913400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00" b="1">
                <a:solidFill>
                  <a:prstClr val="black"/>
                </a:solidFill>
                <a:latin typeface="Kontrapunkt Bob Bold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8" name="Group 27"/>
          <p:cNvGrpSpPr/>
          <p:nvPr userDrawn="1"/>
        </p:nvGrpSpPr>
        <p:grpSpPr>
          <a:xfrm>
            <a:off x="2671543" y="3733372"/>
            <a:ext cx="439340" cy="439340"/>
            <a:chOff x="3562057" y="4977822"/>
            <a:chExt cx="585787" cy="585787"/>
          </a:xfrm>
        </p:grpSpPr>
        <p:sp>
          <p:nvSpPr>
            <p:cNvPr id="29" name="Oval 28"/>
            <p:cNvSpPr/>
            <p:nvPr/>
          </p:nvSpPr>
          <p:spPr>
            <a:xfrm flipH="1">
              <a:off x="3562057" y="4977822"/>
              <a:ext cx="585787" cy="5857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3400">
                <a:defRPr/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0" name="Freeform 37"/>
            <p:cNvSpPr>
              <a:spLocks noEditPoints="1"/>
            </p:cNvSpPr>
            <p:nvPr/>
          </p:nvSpPr>
          <p:spPr bwMode="auto">
            <a:xfrm>
              <a:off x="3710957" y="5110120"/>
              <a:ext cx="298592" cy="296522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40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56842" y="2829940"/>
            <a:ext cx="1158083" cy="636326"/>
          </a:xfrm>
        </p:spPr>
        <p:txBody>
          <a:bodyPr>
            <a:normAutofit/>
          </a:bodyPr>
          <a:lstStyle>
            <a:lvl1pPr marL="0" marR="0" indent="0" algn="l" defTabSz="68504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56842" y="3742660"/>
            <a:ext cx="1158083" cy="636326"/>
          </a:xfrm>
        </p:spPr>
        <p:txBody>
          <a:bodyPr>
            <a:normAutofit/>
          </a:bodyPr>
          <a:lstStyle>
            <a:lvl1pPr marL="0" marR="0" indent="0" algn="l" defTabSz="68504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240337" y="2829940"/>
            <a:ext cx="1158083" cy="636326"/>
          </a:xfrm>
        </p:spPr>
        <p:txBody>
          <a:bodyPr>
            <a:normAutofit/>
          </a:bodyPr>
          <a:lstStyle>
            <a:lvl1pPr marL="0" marR="0" indent="0" algn="l" defTabSz="68504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3232249" y="3733372"/>
            <a:ext cx="1158083" cy="636326"/>
          </a:xfrm>
        </p:spPr>
        <p:txBody>
          <a:bodyPr>
            <a:normAutofit/>
          </a:bodyPr>
          <a:lstStyle>
            <a:lvl1pPr marL="0" marR="0" indent="0" algn="l" defTabSz="68504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42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2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0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4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66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00151"/>
            <a:ext cx="539591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200151"/>
            <a:ext cx="53975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41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0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29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17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5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06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05980"/>
            <a:ext cx="2735262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05980"/>
            <a:ext cx="80581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8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1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1" indent="0">
              <a:buNone/>
              <a:defRPr sz="2000" b="1"/>
            </a:lvl2pPr>
            <a:lvl3pPr marL="912771" indent="0">
              <a:buNone/>
              <a:defRPr sz="1800" b="1"/>
            </a:lvl3pPr>
            <a:lvl4pPr marL="1369161" indent="0">
              <a:buNone/>
              <a:defRPr sz="1600" b="1"/>
            </a:lvl4pPr>
            <a:lvl5pPr marL="1825553" indent="0">
              <a:buNone/>
              <a:defRPr sz="1600" b="1"/>
            </a:lvl5pPr>
            <a:lvl6pPr marL="2281924" indent="0">
              <a:buNone/>
              <a:defRPr sz="1600" b="1"/>
            </a:lvl6pPr>
            <a:lvl7pPr marL="2738294" indent="0">
              <a:buNone/>
              <a:defRPr sz="1600" b="1"/>
            </a:lvl7pPr>
            <a:lvl8pPr marL="3194690" indent="0">
              <a:buNone/>
              <a:defRPr sz="1600" b="1"/>
            </a:lvl8pPr>
            <a:lvl9pPr marL="36510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1" indent="0">
              <a:buNone/>
              <a:defRPr sz="2000" b="1"/>
            </a:lvl2pPr>
            <a:lvl3pPr marL="912771" indent="0">
              <a:buNone/>
              <a:defRPr sz="1800" b="1"/>
            </a:lvl3pPr>
            <a:lvl4pPr marL="1369161" indent="0">
              <a:buNone/>
              <a:defRPr sz="1600" b="1"/>
            </a:lvl4pPr>
            <a:lvl5pPr marL="1825553" indent="0">
              <a:buNone/>
              <a:defRPr sz="1600" b="1"/>
            </a:lvl5pPr>
            <a:lvl6pPr marL="2281924" indent="0">
              <a:buNone/>
              <a:defRPr sz="1600" b="1"/>
            </a:lvl6pPr>
            <a:lvl7pPr marL="2738294" indent="0">
              <a:buNone/>
              <a:defRPr sz="1600" b="1"/>
            </a:lvl7pPr>
            <a:lvl8pPr marL="3194690" indent="0">
              <a:buNone/>
              <a:defRPr sz="1600" b="1"/>
            </a:lvl8pPr>
            <a:lvl9pPr marL="36510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8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9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371" indent="0">
              <a:buNone/>
              <a:defRPr sz="1200"/>
            </a:lvl2pPr>
            <a:lvl3pPr marL="912771" indent="0">
              <a:buNone/>
              <a:defRPr sz="1000"/>
            </a:lvl3pPr>
            <a:lvl4pPr marL="1369161" indent="0">
              <a:buNone/>
              <a:defRPr sz="900"/>
            </a:lvl4pPr>
            <a:lvl5pPr marL="1825553" indent="0">
              <a:buNone/>
              <a:defRPr sz="900"/>
            </a:lvl5pPr>
            <a:lvl6pPr marL="2281924" indent="0">
              <a:buNone/>
              <a:defRPr sz="900"/>
            </a:lvl6pPr>
            <a:lvl7pPr marL="2738294" indent="0">
              <a:buNone/>
              <a:defRPr sz="900"/>
            </a:lvl7pPr>
            <a:lvl8pPr marL="3194690" indent="0">
              <a:buNone/>
              <a:defRPr sz="900"/>
            </a:lvl8pPr>
            <a:lvl9pPr marL="36510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3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371" indent="0">
              <a:buNone/>
              <a:defRPr sz="2800"/>
            </a:lvl2pPr>
            <a:lvl3pPr marL="912771" indent="0">
              <a:buNone/>
              <a:defRPr sz="2400"/>
            </a:lvl3pPr>
            <a:lvl4pPr marL="1369161" indent="0">
              <a:buNone/>
              <a:defRPr sz="2000"/>
            </a:lvl4pPr>
            <a:lvl5pPr marL="1825553" indent="0">
              <a:buNone/>
              <a:defRPr sz="2000"/>
            </a:lvl5pPr>
            <a:lvl6pPr marL="2281924" indent="0">
              <a:buNone/>
              <a:defRPr sz="2000"/>
            </a:lvl6pPr>
            <a:lvl7pPr marL="2738294" indent="0">
              <a:buNone/>
              <a:defRPr sz="2000"/>
            </a:lvl7pPr>
            <a:lvl8pPr marL="3194690" indent="0">
              <a:buNone/>
              <a:defRPr sz="2000"/>
            </a:lvl8pPr>
            <a:lvl9pPr marL="36510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5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371" indent="0">
              <a:buNone/>
              <a:defRPr sz="1200"/>
            </a:lvl2pPr>
            <a:lvl3pPr marL="912771" indent="0">
              <a:buNone/>
              <a:defRPr sz="1000"/>
            </a:lvl3pPr>
            <a:lvl4pPr marL="1369161" indent="0">
              <a:buNone/>
              <a:defRPr sz="900"/>
            </a:lvl4pPr>
            <a:lvl5pPr marL="1825553" indent="0">
              <a:buNone/>
              <a:defRPr sz="900"/>
            </a:lvl5pPr>
            <a:lvl6pPr marL="2281924" indent="0">
              <a:buNone/>
              <a:defRPr sz="900"/>
            </a:lvl6pPr>
            <a:lvl7pPr marL="2738294" indent="0">
              <a:buNone/>
              <a:defRPr sz="900"/>
            </a:lvl7pPr>
            <a:lvl8pPr marL="3194690" indent="0">
              <a:buNone/>
              <a:defRPr sz="900"/>
            </a:lvl8pPr>
            <a:lvl9pPr marL="36510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05980"/>
            <a:ext cx="8229600" cy="857250"/>
          </a:xfrm>
          <a:prstGeom prst="rect">
            <a:avLst/>
          </a:prstGeom>
        </p:spPr>
        <p:txBody>
          <a:bodyPr vert="horz" lIns="91283" tIns="45642" rIns="91283" bIns="456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200151"/>
            <a:ext cx="8229600" cy="3394472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BAD2B-51FA-41B3-889A-F34C5335B873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FB125-A876-4FCE-96D7-5F74AAE9AC54}"/>
              </a:ext>
            </a:extLst>
          </p:cNvPr>
          <p:cNvSpPr/>
          <p:nvPr userDrawn="1"/>
        </p:nvSpPr>
        <p:spPr>
          <a:xfrm>
            <a:off x="0" y="0"/>
            <a:ext cx="9144000" cy="2059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0AD776-C272-4AA7-8983-1DE39C2A7F95}"/>
              </a:ext>
            </a:extLst>
          </p:cNvPr>
          <p:cNvSpPr/>
          <p:nvPr userDrawn="1"/>
        </p:nvSpPr>
        <p:spPr>
          <a:xfrm>
            <a:off x="0" y="4938118"/>
            <a:ext cx="9144000" cy="2059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85" r:id="rId12"/>
    <p:sldLayoutId id="2147483661" r:id="rId13"/>
    <p:sldLayoutId id="2147483662" r:id="rId14"/>
  </p:sldLayoutIdLst>
  <p:txStyles>
    <p:titleStyle>
      <a:lvl1pPr algn="ctr" defTabSz="912771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84" indent="-342284" algn="l" defTabSz="9127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41" indent="-285246" algn="l" defTabSz="912771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0962" indent="-228188" algn="l" defTabSz="9127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45" indent="-228188" algn="l" defTabSz="9127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39" indent="-228188" algn="l" defTabSz="9127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09" indent="-228188" algn="l" defTabSz="9127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502" indent="-228188" algn="l" defTabSz="9127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887" indent="-228188" algn="l" defTabSz="9127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68" indent="-228188" algn="l" defTabSz="9127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1" algn="l" defTabSz="9127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71" algn="l" defTabSz="9127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61" algn="l" defTabSz="9127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53" algn="l" defTabSz="9127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24" algn="l" defTabSz="9127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94" algn="l" defTabSz="9127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90" algn="l" defTabSz="9127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83" algn="l" defTabSz="9127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68529" tIns="34277" rIns="68529" bIns="3427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4"/>
            <a:ext cx="8229600" cy="3394472"/>
          </a:xfrm>
          <a:prstGeom prst="rect">
            <a:avLst/>
          </a:prstGeom>
        </p:spPr>
        <p:txBody>
          <a:bodyPr vert="horz" lIns="68529" tIns="34277" rIns="68529" bIns="3427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29" tIns="34277" rIns="68529" bIns="3427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0"/>
            <a:fld id="{E8BB9D82-32A4-430E-BFF6-2B8D309795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00"/>
              <a:t>2023/8/21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68529" tIns="34277" rIns="68529" bIns="3427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29" tIns="34277" rIns="68529" bIns="3427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0"/>
            <a:fld id="{E08626DF-F94F-449D-A618-9BB38F1495E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BAC76-1E99-477C-A81A-E1CF5EB862EB}"/>
              </a:ext>
            </a:extLst>
          </p:cNvPr>
          <p:cNvSpPr/>
          <p:nvPr userDrawn="1"/>
        </p:nvSpPr>
        <p:spPr>
          <a:xfrm>
            <a:off x="0" y="0"/>
            <a:ext cx="9144000" cy="20598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9B2BE-20D3-4484-B7CA-9E4402B5FE00}"/>
              </a:ext>
            </a:extLst>
          </p:cNvPr>
          <p:cNvSpPr/>
          <p:nvPr userDrawn="1"/>
        </p:nvSpPr>
        <p:spPr>
          <a:xfrm>
            <a:off x="0" y="4938118"/>
            <a:ext cx="9144000" cy="20598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69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913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15" indent="-342515" algn="l" defTabSz="913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39" indent="-285438" algn="l" defTabSz="913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42" indent="-228344" algn="l" defTabSz="913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38" indent="-228344" algn="l" defTabSz="913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42" indent="-228344" algn="l" defTabSz="913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30" indent="-228344" algn="l" defTabSz="913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32" indent="-228344" algn="l" defTabSz="913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28" indent="-228344" algn="l" defTabSz="913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23" indent="-228344" algn="l" defTabSz="913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6" algn="l" defTabSz="913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0" algn="l" defTabSz="913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94" algn="l" defTabSz="913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98" algn="l" defTabSz="913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85" algn="l" defTabSz="913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72" algn="l" defTabSz="913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75" algn="l" defTabSz="913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79" algn="l" defTabSz="913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8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jf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4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9" y="-19732"/>
            <a:ext cx="9141179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2772360" y="16259"/>
            <a:ext cx="6370234" cy="51466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90600" y="1090537"/>
            <a:ext cx="6647594" cy="1454218"/>
          </a:xfrm>
          <a:prstGeom prst="rect">
            <a:avLst/>
          </a:prstGeom>
          <a:noFill/>
        </p:spPr>
        <p:txBody>
          <a:bodyPr wrap="square" lIns="68528" tIns="34277" rIns="68528" bIns="34277">
            <a:spAutoFit/>
          </a:bodyPr>
          <a:lstStyle/>
          <a:p>
            <a:pPr algn="ctr" defTabSz="513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mừng</a:t>
            </a:r>
            <a:r>
              <a:rPr lang="en-US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</a:p>
          <a:p>
            <a:pPr algn="ctr" defTabSz="5139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tiết</a:t>
            </a:r>
            <a:r>
              <a:rPr lang="en-US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680018-E01E-43AA-C673-FCFECBA933BA}"/>
              </a:ext>
            </a:extLst>
          </p:cNvPr>
          <p:cNvSpPr txBox="1"/>
          <p:nvPr/>
        </p:nvSpPr>
        <p:spPr>
          <a:xfrm>
            <a:off x="2599897" y="2690734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MÔN TOÁN</a:t>
            </a:r>
            <a:endParaRPr lang="vi-VN" sz="4400" b="1" dirty="0">
              <a:solidFill>
                <a:srgbClr val="C00000"/>
              </a:solidFill>
              <a:latin typeface="UTM 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B6AFE-2119-50BF-C666-A0DDCC987013}"/>
              </a:ext>
            </a:extLst>
          </p:cNvPr>
          <p:cNvSpPr txBox="1"/>
          <p:nvPr/>
        </p:nvSpPr>
        <p:spPr>
          <a:xfrm>
            <a:off x="838200" y="-3382"/>
            <a:ext cx="76484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ỦY BAN NHÂN DÂN QUẬN 8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</a:rPr>
              <a:t>TRƯỜNG TIỂU HỌC NGUYỄN TRUNG NGẠN</a:t>
            </a:r>
          </a:p>
        </p:txBody>
      </p:sp>
    </p:spTree>
    <p:extLst>
      <p:ext uri="{BB962C8B-B14F-4D97-AF65-F5344CB8AC3E}">
        <p14:creationId xmlns:p14="http://schemas.microsoft.com/office/powerpoint/2010/main" val="18265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3818" y="4229100"/>
            <a:ext cx="27804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dirty="0" err="1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Sách</a:t>
            </a:r>
            <a:r>
              <a:rPr lang="en-US" sz="3000" dirty="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Toán</a:t>
            </a:r>
            <a:r>
              <a:rPr lang="en-US" sz="3000" dirty="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8759" y="4229100"/>
            <a:ext cx="27804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VBT Toán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03AD7-B5E8-48ED-9B8C-6BB37A8AA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01" y="-2485"/>
            <a:ext cx="3094054" cy="4203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AF711F-3D99-4892-AD56-B1471B277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31" y="54665"/>
            <a:ext cx="3191351" cy="43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Hộp Bút DOREMON Thiên Long PCA/011 – Nhà Sách Hương Huyề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1"/>
          <a:stretch/>
        </p:blipFill>
        <p:spPr bwMode="auto">
          <a:xfrm>
            <a:off x="6082818" y="3185693"/>
            <a:ext cx="2908860" cy="191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ảng học sinh dùng Bút Friendly Hồng Hà (33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42" b="12725"/>
          <a:stretch/>
        </p:blipFill>
        <p:spPr bwMode="auto">
          <a:xfrm>
            <a:off x="4457700" y="228600"/>
            <a:ext cx="4325354" cy="298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BÚT LÔNG BẢNG TL WB03 | Văn Phòng Phẩm Huyền An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1" r="30098"/>
          <a:stretch/>
        </p:blipFill>
        <p:spPr bwMode="auto">
          <a:xfrm rot="13770365">
            <a:off x="1978426" y="3523731"/>
            <a:ext cx="621760" cy="17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hấn viết bả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679388"/>
            <a:ext cx="1520284" cy="124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àng Chất Lượng Cao] Bông lau bảng,xóa bảng,Giẻ lau bảng Cầm tay chắc chắn  -dc3912 | Shopee Việt Na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9" b="21958"/>
          <a:stretch/>
        </p:blipFill>
        <p:spPr bwMode="auto">
          <a:xfrm>
            <a:off x="3043302" y="4107985"/>
            <a:ext cx="1135261" cy="62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Bút chì gỗ 2B TL GP 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629451"/>
            <a:ext cx="2082318" cy="14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344B12-E20A-4C58-8BED-015BAF2CF1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4" y="276642"/>
            <a:ext cx="3103836" cy="310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9866" y="857250"/>
            <a:ext cx="6216829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spcBef>
                <a:spcPts val="450"/>
              </a:spcBef>
            </a:pPr>
            <a:r>
              <a:rPr lang="en-US" sz="7200">
                <a:solidFill>
                  <a:srgbClr val="FF0066"/>
                </a:solidFill>
                <a:latin typeface="UTM Avo" panose="02040603050506020204" pitchFamily="18" charset="0"/>
                <a:ea typeface="Kids" pitchFamily="2" charset="0"/>
                <a:cs typeface="Kids" pitchFamily="2" charset="0"/>
              </a:rPr>
              <a:t>Cùng khám phá sách Toán 1</a:t>
            </a:r>
            <a:endParaRPr lang="en-US" sz="7200">
              <a:solidFill>
                <a:srgbClr val="00B050"/>
              </a:solidFill>
              <a:latin typeface="UTM Avo" panose="02040603050506020204" pitchFamily="18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7274" y="4343400"/>
            <a:ext cx="27804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 trước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780E7-C8AA-464E-A612-92FD8AC12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57" y="0"/>
            <a:ext cx="3094054" cy="420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1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11CE5D-F309-4478-9E40-C7511AE69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44" y="49036"/>
            <a:ext cx="6491711" cy="4383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823" y="4540466"/>
            <a:ext cx="889635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 dirty="0" err="1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Nội</a:t>
            </a:r>
            <a:r>
              <a:rPr lang="en-US" sz="3000" dirty="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 dung </a:t>
            </a:r>
            <a:r>
              <a:rPr lang="en-US" sz="3000" dirty="0" err="1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mỗi</a:t>
            </a:r>
            <a:r>
              <a:rPr lang="en-US" sz="3000" dirty="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3000" dirty="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học</a:t>
            </a:r>
            <a:r>
              <a:rPr lang="en-US" sz="3000" dirty="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nằm</a:t>
            </a:r>
            <a:r>
              <a:rPr lang="en-US" sz="3000" dirty="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trên</a:t>
            </a:r>
            <a:r>
              <a:rPr lang="en-US" sz="3000" dirty="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 2 </a:t>
            </a:r>
            <a:r>
              <a:rPr lang="en-US" sz="3000" dirty="0" err="1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trang</a:t>
            </a:r>
            <a:r>
              <a:rPr lang="en-US" sz="3000" dirty="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sách</a:t>
            </a:r>
            <a:r>
              <a:rPr lang="en-US" sz="3000" dirty="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07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C81168-E784-4011-B8F3-D3D5B791D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 t="949" r="912"/>
          <a:stretch/>
        </p:blipFill>
        <p:spPr>
          <a:xfrm>
            <a:off x="1371599" y="309600"/>
            <a:ext cx="6553201" cy="456809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24000" y="4485100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14300" y="3657600"/>
            <a:ext cx="1257300" cy="773087"/>
          </a:xfrm>
          <a:prstGeom prst="wedgeEllipseCallout">
            <a:avLst>
              <a:gd name="adj1" fmla="val 57846"/>
              <a:gd name="adj2" fmla="val 629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Trang</a:t>
            </a:r>
          </a:p>
        </p:txBody>
      </p:sp>
      <p:sp>
        <p:nvSpPr>
          <p:cNvPr id="8" name="Oval 7"/>
          <p:cNvSpPr/>
          <p:nvPr/>
        </p:nvSpPr>
        <p:spPr>
          <a:xfrm>
            <a:off x="7277100" y="4534796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620001" y="3682093"/>
            <a:ext cx="1345874" cy="773087"/>
          </a:xfrm>
          <a:prstGeom prst="wedgeEllipseCallout">
            <a:avLst>
              <a:gd name="adj1" fmla="val -54270"/>
              <a:gd name="adj2" fmla="val 727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Trang</a:t>
            </a:r>
          </a:p>
        </p:txBody>
      </p:sp>
    </p:spTree>
    <p:extLst>
      <p:ext uri="{BB962C8B-B14F-4D97-AF65-F5344CB8AC3E}">
        <p14:creationId xmlns:p14="http://schemas.microsoft.com/office/powerpoint/2010/main" val="172431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8" grpId="1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2686050" y="1943100"/>
            <a:ext cx="3543300" cy="302908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543550" y="285750"/>
            <a:ext cx="2800350" cy="1143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Tạm biệt các bạn!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42900" y="285750"/>
            <a:ext cx="2800350" cy="1143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dirty="0" err="1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Tạm</a:t>
            </a:r>
            <a:r>
              <a:rPr lang="en-US" sz="2700" dirty="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biệt</a:t>
            </a:r>
            <a:r>
              <a:rPr lang="en-US" sz="2700" dirty="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2700" dirty="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en-US" sz="2700" dirty="0">
                <a:solidFill>
                  <a:srgbClr val="0070C0"/>
                </a:solidFill>
                <a:latin typeface="UTM Avo" panose="02040603050506020204" pitchFamily="18" charset="0"/>
                <a:cs typeface="Arial" pitchFamily="34" charset="0"/>
              </a:rPr>
              <a:t>!</a:t>
            </a:r>
          </a:p>
        </p:txBody>
      </p:sp>
      <p:pic>
        <p:nvPicPr>
          <p:cNvPr id="5" name="图片 288">
            <a:extLst>
              <a:ext uri="{FF2B5EF4-FFF2-40B4-BE49-F238E27FC236}">
                <a16:creationId xmlns:a16="http://schemas.microsoft.com/office/drawing/2014/main" id="{73085E9C-0F00-4317-9415-2E93B8DB7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314"/>
            <a:ext cx="3291724" cy="1882866"/>
          </a:xfrm>
          <a:prstGeom prst="rect">
            <a:avLst/>
          </a:prstGeom>
        </p:spPr>
      </p:pic>
      <p:pic>
        <p:nvPicPr>
          <p:cNvPr id="6" name="图片 288">
            <a:extLst>
              <a:ext uri="{FF2B5EF4-FFF2-40B4-BE49-F238E27FC236}">
                <a16:creationId xmlns:a16="http://schemas.microsoft.com/office/drawing/2014/main" id="{07EA1A12-9BE3-465B-8C42-6952F23A1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54" y="3258149"/>
            <a:ext cx="3291724" cy="18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71550"/>
            <a:ext cx="6216829" cy="167994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spcBef>
                <a:spcPts val="450"/>
              </a:spcBef>
            </a:pPr>
            <a:r>
              <a:rPr lang="en-US" sz="495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Kids" pitchFamily="2" charset="0"/>
                <a:cs typeface="Kids" pitchFamily="2" charset="0"/>
              </a:rPr>
              <a:t>Khởi</a:t>
            </a:r>
            <a:r>
              <a:rPr lang="en-US" sz="495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Kids" pitchFamily="2" charset="0"/>
                <a:cs typeface="Kids" pitchFamily="2" charset="0"/>
              </a:rPr>
              <a:t> </a:t>
            </a:r>
            <a:r>
              <a:rPr lang="en-US" sz="495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Kids" pitchFamily="2" charset="0"/>
                <a:cs typeface="Kids" pitchFamily="2" charset="0"/>
              </a:rPr>
              <a:t>động</a:t>
            </a:r>
            <a:endParaRPr lang="en-US" sz="495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Kids" pitchFamily="2" charset="0"/>
              <a:cs typeface="Kids" pitchFamily="2" charset="0"/>
            </a:endParaRPr>
          </a:p>
          <a:p>
            <a:pPr algn="ctr" defTabSz="685800">
              <a:spcBef>
                <a:spcPts val="450"/>
              </a:spcBef>
            </a:pPr>
            <a:r>
              <a:rPr lang="en-US" sz="49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Kids" pitchFamily="2" charset="0"/>
                <a:cs typeface="Kids" pitchFamily="2" charset="0"/>
              </a:rPr>
              <a:t>Thử</a:t>
            </a:r>
            <a:r>
              <a:rPr lang="en-US" sz="49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Kids" pitchFamily="2" charset="0"/>
                <a:cs typeface="Kids" pitchFamily="2" charset="0"/>
              </a:rPr>
              <a:t> </a:t>
            </a:r>
            <a:r>
              <a:rPr lang="en-US" sz="49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Kids" pitchFamily="2" charset="0"/>
                <a:cs typeface="Kids" pitchFamily="2" charset="0"/>
              </a:rPr>
              <a:t>tài</a:t>
            </a:r>
            <a:r>
              <a:rPr lang="en-US" sz="49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Kids" pitchFamily="2" charset="0"/>
                <a:cs typeface="Kids" pitchFamily="2" charset="0"/>
              </a:rPr>
              <a:t> </a:t>
            </a:r>
            <a:r>
              <a:rPr lang="en-US" sz="49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Kids" pitchFamily="2" charset="0"/>
                <a:cs typeface="Kids" pitchFamily="2" charset="0"/>
              </a:rPr>
              <a:t>toán</a:t>
            </a:r>
            <a:r>
              <a:rPr lang="en-US" sz="49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Kids" pitchFamily="2" charset="0"/>
                <a:cs typeface="Kids" pitchFamily="2" charset="0"/>
              </a:rPr>
              <a:t> </a:t>
            </a:r>
            <a:r>
              <a:rPr lang="en-US" sz="49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Kids" pitchFamily="2" charset="0"/>
                <a:cs typeface="Kids" pitchFamily="2" charset="0"/>
              </a:rPr>
              <a:t>học</a:t>
            </a:r>
            <a:endParaRPr lang="en-US" sz="49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0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96978" y="786651"/>
            <a:ext cx="3801260" cy="1491548"/>
            <a:chOff x="1008743" y="727624"/>
            <a:chExt cx="6745970" cy="2646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1008743" y="727624"/>
              <a:ext cx="1705428" cy="258354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59604" y="1572161"/>
              <a:ext cx="1902393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4146891" y="727624"/>
              <a:ext cx="1705428" cy="25835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52320" y="1572161"/>
              <a:ext cx="1902393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3" t="22925" r="16162" b="19365"/>
          <a:stretch/>
        </p:blipFill>
        <p:spPr>
          <a:xfrm>
            <a:off x="5269661" y="917363"/>
            <a:ext cx="1369711" cy="1327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15994" y="2732861"/>
            <a:ext cx="5747882" cy="1527425"/>
            <a:chOff x="1008743" y="683717"/>
            <a:chExt cx="10200573" cy="27106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1008743" y="727624"/>
              <a:ext cx="1705428" cy="258354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306749" y="1572161"/>
              <a:ext cx="1902393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6230457" y="683718"/>
              <a:ext cx="1705428" cy="258354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306923" y="1591923"/>
              <a:ext cx="1902393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2576177" y="727624"/>
              <a:ext cx="1705428" cy="258354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/>
          </p:blipFill>
          <p:spPr>
            <a:xfrm>
              <a:off x="7739489" y="683717"/>
              <a:ext cx="1705428" cy="258354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6509664" y="3180757"/>
            <a:ext cx="107197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3" t="22925" r="16162" b="19365"/>
          <a:stretch/>
        </p:blipFill>
        <p:spPr>
          <a:xfrm>
            <a:off x="6211926" y="2926811"/>
            <a:ext cx="1369711" cy="1327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3" t="22925" r="16162" b="19365"/>
          <a:stretch/>
        </p:blipFill>
        <p:spPr>
          <a:xfrm>
            <a:off x="7543800" y="2926811"/>
            <a:ext cx="1369711" cy="13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2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9119B65-C856-4AF5-8E62-3A0DB913081F}"/>
              </a:ext>
            </a:extLst>
          </p:cNvPr>
          <p:cNvGrpSpPr/>
          <p:nvPr/>
        </p:nvGrpSpPr>
        <p:grpSpPr>
          <a:xfrm>
            <a:off x="542924" y="1200150"/>
            <a:ext cx="8058150" cy="3638549"/>
            <a:chOff x="708819" y="914400"/>
            <a:chExt cx="10744200" cy="29955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6137E62-6326-425D-913E-2034D1C73FC2}"/>
                </a:ext>
              </a:extLst>
            </p:cNvPr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29" name="Rounded Rectangle 3">
                <a:extLst>
                  <a:ext uri="{FF2B5EF4-FFF2-40B4-BE49-F238E27FC236}">
                    <a16:creationId xmlns:a16="http://schemas.microsoft.com/office/drawing/2014/main" id="{685D2D26-997A-48AC-8B4F-1F41348262E8}"/>
                  </a:ext>
                </a:extLst>
              </p:cNvPr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Rounded Rectangle 4">
                <a:extLst>
                  <a:ext uri="{FF2B5EF4-FFF2-40B4-BE49-F238E27FC236}">
                    <a16:creationId xmlns:a16="http://schemas.microsoft.com/office/drawing/2014/main" id="{0EE3905A-EDD2-4A2D-9C1F-BAD4245713B5}"/>
                  </a:ext>
                </a:extLst>
              </p:cNvPr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0311FFE-4E16-4A8A-9217-AEC0CBA40157}"/>
                </a:ext>
              </a:extLst>
            </p:cNvPr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7B09183-688B-465E-8756-876571AFAA93}"/>
                </a:ext>
              </a:extLst>
            </p:cNvPr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02CDDDCA-3EA7-49A1-A4A8-A95C9AC32B0A}"/>
                </a:ext>
              </a:extLst>
            </p:cNvPr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8102F6E-704D-4AC8-A6E6-4FAD62568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r="6380"/>
          <a:stretch/>
        </p:blipFill>
        <p:spPr>
          <a:xfrm>
            <a:off x="794869" y="2081359"/>
            <a:ext cx="7554259" cy="2027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569FC8-7B4E-4C1E-30A2-3D1F0EAFD7AF}"/>
              </a:ext>
            </a:extLst>
          </p:cNvPr>
          <p:cNvSpPr/>
          <p:nvPr/>
        </p:nvSpPr>
        <p:spPr>
          <a:xfrm>
            <a:off x="2261440" y="327270"/>
            <a:ext cx="4834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UTM Avo" panose="02040603050506020204" pitchFamily="18" charset="0"/>
              </a:rPr>
              <a:t>Lớp</a:t>
            </a:r>
            <a:r>
              <a:rPr lang="en-US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UTM Avo" panose="02040603050506020204" pitchFamily="18" charset="0"/>
              </a:rPr>
              <a:t> 1 </a:t>
            </a:r>
            <a:r>
              <a:rPr lang="en-US" sz="54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UTM Avo" panose="02040603050506020204" pitchFamily="18" charset="0"/>
              </a:rPr>
              <a:t>của</a:t>
            </a:r>
            <a:r>
              <a:rPr lang="en-US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UTM Avo" panose="02040603050506020204" pitchFamily="18" charset="0"/>
              </a:rPr>
              <a:t>em</a:t>
            </a:r>
            <a:endParaRPr lang="en-US" sz="54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F3DD23-A2F6-4730-A99B-C0770C148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1" y="238453"/>
            <a:ext cx="7394309" cy="4695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486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C00161-3E6D-46F5-A9A8-9C34AFFED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b="2000"/>
          <a:stretch/>
        </p:blipFill>
        <p:spPr>
          <a:xfrm>
            <a:off x="289844" y="209550"/>
            <a:ext cx="8564311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216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E84DB-CE1C-45B6-920C-61F69CB66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3850"/>
            <a:ext cx="8590987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722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708D5D-E26E-4498-9418-01FD452C0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33145"/>
            <a:ext cx="7239000" cy="4677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6611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3923" y="1323149"/>
            <a:ext cx="6216829" cy="2372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spcBef>
                <a:spcPts val="450"/>
              </a:spcBef>
            </a:pPr>
            <a:r>
              <a:rPr lang="en-US" sz="7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Kids" pitchFamily="2" charset="0"/>
                <a:cs typeface="Kids" pitchFamily="2" charset="0"/>
              </a:rPr>
              <a:t>Đồ</a:t>
            </a:r>
            <a:r>
              <a:rPr lang="en-US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Kids" pitchFamily="2" charset="0"/>
                <a:cs typeface="Kids" pitchFamily="2" charset="0"/>
              </a:rPr>
              <a:t> </a:t>
            </a:r>
            <a:r>
              <a:rPr lang="en-US" sz="7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Kids" pitchFamily="2" charset="0"/>
                <a:cs typeface="Kids" pitchFamily="2" charset="0"/>
              </a:rPr>
              <a:t>dùng</a:t>
            </a:r>
            <a:r>
              <a:rPr lang="en-US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Kids" pitchFamily="2" charset="0"/>
                <a:cs typeface="Kids" pitchFamily="2" charset="0"/>
              </a:rPr>
              <a:t> </a:t>
            </a:r>
          </a:p>
          <a:p>
            <a:pPr algn="ctr" defTabSz="685800">
              <a:spcBef>
                <a:spcPts val="450"/>
              </a:spcBef>
            </a:pPr>
            <a:r>
              <a:rPr lang="en-US" sz="7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Kids" pitchFamily="2" charset="0"/>
                <a:cs typeface="Kids" pitchFamily="2" charset="0"/>
              </a:rPr>
              <a:t>học</a:t>
            </a:r>
            <a:r>
              <a:rPr lang="en-US" sz="7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Kids" pitchFamily="2" charset="0"/>
                <a:cs typeface="Kids" pitchFamily="2" charset="0"/>
              </a:rPr>
              <a:t> </a:t>
            </a:r>
            <a:r>
              <a:rPr lang="en-US" sz="7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Kids" pitchFamily="2" charset="0"/>
                <a:cs typeface="Kids" pitchFamily="2" charset="0"/>
              </a:rPr>
              <a:t>Toán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9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6&quot;/&gt;&lt;property id=&quot;20307&quot; value=&quot;266&quot;/&gt;&lt;/object&gt;&lt;object type=&quot;3&quot; unique_id=&quot;10010&quot;&gt;&lt;property id=&quot;20148&quot; value=&quot;5&quot;/&gt;&lt;property id=&quot;20300&quot; value=&quot;Slide 7&quot;/&gt;&lt;property id=&quot;20307&quot; value=&quot;273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6&quot;&gt;&lt;property id=&quot;20148&quot; value=&quot;5&quot;/&gt;&lt;property id=&quot;20300&quot; value=&quot;Slide 14&quot;/&gt;&lt;property id=&quot;20307&quot; value=&quot;268&quot;/&gt;&lt;/object&gt;&lt;object type=&quot;3&quot; unique_id=&quot;10220&quot;&gt;&lt;property id=&quot;20148&quot; value=&quot;5&quot;/&gt;&lt;property id=&quot;20300&quot; value=&quot;Slide 1&quot;/&gt;&lt;property id=&quot;20307&quot; value=&quot;274&quot;/&gt;&lt;/object&gt;&lt;object type=&quot;3&quot; unique_id=&quot;10221&quot;&gt;&lt;property id=&quot;20148&quot; value=&quot;5&quot;/&gt;&lt;property id=&quot;20300&quot; value=&quot;Slide 2&quot;/&gt;&lt;property id=&quot;20307&quot; value=&quot;275&quot;/&gt;&lt;/object&gt;&lt;object type=&quot;3&quot; unique_id=&quot;10224&quot;&gt;&lt;property id=&quot;20148&quot; value=&quot;5&quot;/&gt;&lt;property id=&quot;20300&quot; value=&quot;Slide 21&quot;/&gt;&lt;property id=&quot;20307&quot; value=&quot;278&quot;/&gt;&lt;/object&gt;&lt;object type=&quot;3&quot; unique_id=&quot;532694&quot;&gt;&lt;property id=&quot;20148&quot; value=&quot;5&quot;/&gt;&lt;property id=&quot;20300&quot; value=&quot;Slide 3&quot;/&gt;&lt;property id=&quot;20307&quot; value=&quot;297&quot;/&gt;&lt;/object&gt;&lt;object type=&quot;3&quot; unique_id=&quot;533092&quot;&gt;&lt;property id=&quot;20148&quot; value=&quot;5&quot;/&gt;&lt;property id=&quot;20300&quot; value=&quot;Slide 4&quot;/&gt;&lt;property id=&quot;20307&quot; value=&quot;299&quot;/&gt;&lt;/object&gt;&lt;object type=&quot;3&quot; unique_id=&quot;533093&quot;&gt;&lt;property id=&quot;20148&quot; value=&quot;5&quot;/&gt;&lt;property id=&quot;20300&quot; value=&quot;Slide 5&quot;/&gt;&lt;property id=&quot;20307&quot; value=&quot;298&quot;/&gt;&lt;/object&gt;&lt;object type=&quot;3&quot; unique_id=&quot;533663&quot;&gt;&lt;property id=&quot;20148&quot; value=&quot;5&quot;/&gt;&lt;property id=&quot;20300&quot; value=&quot;Slide 8&quot;/&gt;&lt;property id=&quot;20307&quot; value=&quot;300&quot;/&gt;&lt;/object&gt;&lt;object type=&quot;3&quot; unique_id=&quot;534056&quot;&gt;&lt;property id=&quot;20148&quot; value=&quot;5&quot;/&gt;&lt;property id=&quot;20300&quot; value=&quot;Slide 11&quot;/&gt;&lt;property id=&quot;20307&quot; value=&quot;301&quot;/&gt;&lt;/object&gt;&lt;object type=&quot;3&quot; unique_id=&quot;534204&quot;&gt;&lt;property id=&quot;20148&quot; value=&quot;5&quot;/&gt;&lt;property id=&quot;20300&quot; value=&quot;Slide 13&quot;/&gt;&lt;property id=&quot;20307&quot; value=&quot;302&quot;/&gt;&lt;/object&gt;&lt;object type=&quot;3&quot; unique_id=&quot;534367&quot;&gt;&lt;property id=&quot;20148&quot; value=&quot;5&quot;/&gt;&lt;property id=&quot;20300&quot; value=&quot;Slide 12&quot;/&gt;&lt;property id=&quot;20307&quot; value=&quot;304&quot;/&gt;&lt;/object&gt;&lt;object type=&quot;3&quot; unique_id=&quot;534776&quot;&gt;&lt;property id=&quot;20148&quot; value=&quot;5&quot;/&gt;&lt;property id=&quot;20300&quot; value=&quot;Slide 15&quot;/&gt;&lt;property id=&quot;20307&quot; value=&quot;305&quot;/&gt;&lt;/object&gt;&lt;object type=&quot;3&quot; unique_id=&quot;534777&quot;&gt;&lt;property id=&quot;20148&quot; value=&quot;5&quot;/&gt;&lt;property id=&quot;20300&quot; value=&quot;Slide 16&quot;/&gt;&lt;property id=&quot;20307&quot; value=&quot;306&quot;/&gt;&lt;/object&gt;&lt;object type=&quot;3&quot; unique_id=&quot;534778&quot;&gt;&lt;property id=&quot;20148&quot; value=&quot;5&quot;/&gt;&lt;property id=&quot;20300&quot; value=&quot;Slide 17&quot;/&gt;&lt;property id=&quot;20307&quot; value=&quot;307&quot;/&gt;&lt;/object&gt;&lt;object type=&quot;3&quot; unique_id=&quot;534779&quot;&gt;&lt;property id=&quot;20148&quot; value=&quot;5&quot;/&gt;&lt;property id=&quot;20300&quot; value=&quot;Slide 18&quot;/&gt;&lt;property id=&quot;20307&quot; value=&quot;308&quot;/&gt;&lt;/object&gt;&lt;object type=&quot;3&quot; unique_id=&quot;534780&quot;&gt;&lt;property id=&quot;20148&quot; value=&quot;5&quot;/&gt;&lt;property id=&quot;20300&quot; value=&quot;Slide 19&quot;/&gt;&lt;property id=&quot;20307&quot; value=&quot;309&quot;/&gt;&lt;/object&gt;&lt;object type=&quot;3&quot; unique_id=&quot;534781&quot;&gt;&lt;property id=&quot;20148&quot; value=&quot;5&quot;/&gt;&lt;property id=&quot;20300&quot; value=&quot;Slide 20&quot;/&gt;&lt;property id=&quot;20307&quot; value=&quot;310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4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3"/>
      </a:accent1>
      <a:accent2>
        <a:srgbClr val="2697D1"/>
      </a:accent2>
      <a:accent3>
        <a:srgbClr val="FFAE03"/>
      </a:accent3>
      <a:accent4>
        <a:srgbClr val="FF0003"/>
      </a:accent4>
      <a:accent5>
        <a:srgbClr val="2697D1"/>
      </a:accent5>
      <a:accent6>
        <a:srgbClr val="FFAE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104</Words>
  <Application>Microsoft Office PowerPoint</Application>
  <PresentationFormat>On-screen Show (16:9)</PresentationFormat>
  <Paragraphs>29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Arial</vt:lpstr>
      <vt:lpstr>Calibri</vt:lpstr>
      <vt:lpstr>Helvetica Light</vt:lpstr>
      <vt:lpstr>Kontrapunkt Bob Bold</vt:lpstr>
      <vt:lpstr>Lato Light</vt:lpstr>
      <vt:lpstr>UTM A</vt:lpstr>
      <vt:lpstr>UTM Avo</vt:lpstr>
      <vt:lpstr>Office Theme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phương nga</cp:lastModifiedBy>
  <cp:revision>103</cp:revision>
  <dcterms:created xsi:type="dcterms:W3CDTF">2020-08-01T07:13:48Z</dcterms:created>
  <dcterms:modified xsi:type="dcterms:W3CDTF">2023-08-21T09:23:28Z</dcterms:modified>
</cp:coreProperties>
</file>